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0"/>
  </p:notesMasterIdLst>
  <p:handoutMasterIdLst>
    <p:handoutMasterId r:id="rId51"/>
  </p:handoutMasterIdLst>
  <p:sldIdLst>
    <p:sldId id="327" r:id="rId5"/>
    <p:sldId id="330" r:id="rId6"/>
    <p:sldId id="332" r:id="rId7"/>
    <p:sldId id="298" r:id="rId8"/>
    <p:sldId id="262" r:id="rId9"/>
    <p:sldId id="299" r:id="rId10"/>
    <p:sldId id="302" r:id="rId11"/>
    <p:sldId id="264" r:id="rId12"/>
    <p:sldId id="266" r:id="rId13"/>
    <p:sldId id="265" r:id="rId14"/>
    <p:sldId id="276" r:id="rId15"/>
    <p:sldId id="303" r:id="rId16"/>
    <p:sldId id="293" r:id="rId17"/>
    <p:sldId id="277" r:id="rId18"/>
    <p:sldId id="284" r:id="rId19"/>
    <p:sldId id="269" r:id="rId20"/>
    <p:sldId id="304" r:id="rId21"/>
    <p:sldId id="305" r:id="rId22"/>
    <p:sldId id="307" r:id="rId23"/>
    <p:sldId id="306" r:id="rId24"/>
    <p:sldId id="308" r:id="rId25"/>
    <p:sldId id="270" r:id="rId26"/>
    <p:sldId id="309" r:id="rId27"/>
    <p:sldId id="310" r:id="rId28"/>
    <p:sldId id="311" r:id="rId29"/>
    <p:sldId id="312" r:id="rId30"/>
    <p:sldId id="314" r:id="rId31"/>
    <p:sldId id="313" r:id="rId32"/>
    <p:sldId id="315" r:id="rId33"/>
    <p:sldId id="316" r:id="rId34"/>
    <p:sldId id="317" r:id="rId35"/>
    <p:sldId id="294" r:id="rId36"/>
    <p:sldId id="296" r:id="rId37"/>
    <p:sldId id="318" r:id="rId38"/>
    <p:sldId id="319" r:id="rId39"/>
    <p:sldId id="321" r:id="rId40"/>
    <p:sldId id="322" r:id="rId41"/>
    <p:sldId id="323" r:id="rId42"/>
    <p:sldId id="324" r:id="rId43"/>
    <p:sldId id="288" r:id="rId44"/>
    <p:sldId id="289" r:id="rId45"/>
    <p:sldId id="320" r:id="rId46"/>
    <p:sldId id="274" r:id="rId47"/>
    <p:sldId id="275" r:id="rId48"/>
    <p:sldId id="329" r:id="rId49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7" d="100"/>
          <a:sy n="67" d="100"/>
        </p:scale>
        <p:origin x="145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6/11/relationships/changesInfo" Target="changesInfos/changesInfo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Mart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18-11-2023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2521403"/>
            <a:ext cx="10499275" cy="3636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this project we tackled a couple of problems, of which were: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 Falcon 9 First Stage Landing Prediction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SQL to get information about Launch sites and more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more information about Results of the falcon 9 landings, success rates,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etc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Doing some Location analyses with Folium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doing some landing predictions using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sklearn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a REST API call. And SQL queries (scraping).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This data then was converted into a python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096AFBA4-D25C-95F1-43B0-D26423C99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438" y="2678640"/>
            <a:ext cx="5852667" cy="246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</TotalTime>
  <Words>1354</Words>
  <Application>Microsoft Office PowerPoint</Application>
  <PresentationFormat>Breedbeeld</PresentationFormat>
  <Paragraphs>225</Paragraphs>
  <Slides>45</Slides>
  <Notes>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45</vt:i4>
      </vt:variant>
    </vt:vector>
  </HeadingPairs>
  <TitlesOfParts>
    <vt:vector size="52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Mart Veldkamp</cp:lastModifiedBy>
  <cp:revision>201</cp:revision>
  <dcterms:created xsi:type="dcterms:W3CDTF">2021-04-29T18:58:34Z</dcterms:created>
  <dcterms:modified xsi:type="dcterms:W3CDTF">2023-11-18T21:25:13Z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